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28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396" r:id="rId12"/>
    <p:sldId id="429" r:id="rId13"/>
    <p:sldId id="432" r:id="rId14"/>
    <p:sldId id="397" r:id="rId15"/>
    <p:sldId id="398" r:id="rId16"/>
    <p:sldId id="411" r:id="rId17"/>
    <p:sldId id="325" r:id="rId18"/>
    <p:sldId id="331" r:id="rId19"/>
    <p:sldId id="282" r:id="rId20"/>
    <p:sldId id="406" r:id="rId21"/>
    <p:sldId id="281" r:id="rId22"/>
    <p:sldId id="285" r:id="rId23"/>
    <p:sldId id="352" r:id="rId24"/>
    <p:sldId id="353" r:id="rId25"/>
    <p:sldId id="345" r:id="rId26"/>
    <p:sldId id="346" r:id="rId27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396"/>
            <p14:sldId id="429"/>
            <p14:sldId id="432"/>
            <p14:sldId id="397"/>
            <p14:sldId id="398"/>
            <p14:sldId id="411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352"/>
            <p14:sldId id="353"/>
            <p14:sldId id="345"/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342" autoAdjust="0"/>
    <p:restoredTop sz="95683" autoAdjust="0"/>
  </p:normalViewPr>
  <p:slideViewPr>
    <p:cSldViewPr>
      <p:cViewPr>
        <p:scale>
          <a:sx n="60" d="100"/>
          <a:sy n="60" d="100"/>
        </p:scale>
        <p:origin x="-1698" y="-51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25.05.2023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 ИСПОЛНЕНИИ БЮДЖЕТА ГОРОДСКОГО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ПОСЕЛЕНИЯ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«ПОСЕЛОК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ЧЕРНЯНКА»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2022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ГОРОДСКОЕ ПОСЕЛЕНИЕ 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«ПОСЕЛОК ЧЕРНЯНКА»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МУНИЦИПАЛЬНОГО РАЙОНА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«ЧЕРНЯНСКИЙ РАЙОН» 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БЕЛГОРОДСКОЙ ОБЛАСТИ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 на 2021 год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2021 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323529"/>
            <a:ext cx="4286280" cy="103376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городского поселения </a:t>
            </a:r>
          </a:p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«Поселок Чернянка 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37997073"/>
              </p:ext>
            </p:extLst>
          </p:nvPr>
        </p:nvGraphicFramePr>
        <p:xfrm>
          <a:off x="332656" y="1619672"/>
          <a:ext cx="6048672" cy="696854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240"/>
                <a:gridCol w="1584176"/>
                <a:gridCol w="1224136"/>
                <a:gridCol w="1080120"/>
              </a:tblGrid>
              <a:tr h="2039998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</a:p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2021 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% исполнения</a:t>
                      </a:r>
                    </a:p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08274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641957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80071,0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80442,8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649931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32 361,8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32544,5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228383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112 432,8</a:t>
                      </a:r>
                    </a:p>
                    <a:p>
                      <a:pPr algn="ctr"/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112 967,3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696" y="323528"/>
            <a:ext cx="5286412" cy="1075560"/>
          </a:xfrm>
        </p:spPr>
        <p:txBody>
          <a:bodyPr>
            <a:noAutofit/>
          </a:bodyPr>
          <a:lstStyle/>
          <a:p>
            <a:pPr algn="ctr"/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бюджет городского поселения </a:t>
            </a:r>
            <a:r>
              <a:rPr lang="ru-RU" sz="1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«Поселок  Чернянка  в 2021 году </a:t>
            </a:r>
            <a:endParaRPr lang="ru-RU" sz="1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21088" y="1115616"/>
            <a:ext cx="2228850" cy="214315"/>
          </a:xfrm>
        </p:spPr>
        <p:txBody>
          <a:bodyPr>
            <a:noAutofit/>
          </a:bodyPr>
          <a:lstStyle/>
          <a:p>
            <a:r>
              <a:rPr lang="ru-RU" sz="800" dirty="0" smtClean="0"/>
              <a:t>                                     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67842677"/>
              </p:ext>
            </p:extLst>
          </p:nvPr>
        </p:nvGraphicFramePr>
        <p:xfrm>
          <a:off x="332656" y="1547664"/>
          <a:ext cx="6120680" cy="6840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1296144"/>
                <a:gridCol w="1224136"/>
                <a:gridCol w="1080120"/>
              </a:tblGrid>
              <a:tr h="1391988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Утверждено на</a:t>
                      </a:r>
                    </a:p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 2021 г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 в 2021 г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40464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30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80071,0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80422,8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100,5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5755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28594,0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28630,6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27708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 подакцизным товарам (продукции), производимым на территории Российской Федерации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5684,0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5699,0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07320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Единый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сельскохозяйственный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налог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07320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16694,0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16756,0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243740209"/>
              </p:ext>
            </p:extLst>
          </p:nvPr>
        </p:nvGraphicFramePr>
        <p:xfrm>
          <a:off x="332662" y="467545"/>
          <a:ext cx="5832642" cy="79208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2"/>
                <a:gridCol w="1224136"/>
                <a:gridCol w="1152128"/>
                <a:gridCol w="1224136"/>
              </a:tblGrid>
              <a:tr h="83684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Утверждена 2021 г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в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 г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273720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96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25019,0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25032,0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35286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находящегося в государственной и муниципальной собственности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2220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2230,7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64,1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39762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 нематериальных активов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1245,0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1458,2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06267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Штрафы, санкции, возмещение ущерба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06267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налоговые и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396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32361,8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32544,5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15139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112432,8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112967,3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100,5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172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за 2021 год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827584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 dirty="0" smtClean="0">
                <a:latin typeface="Times New Roman"/>
                <a:ea typeface="Times New Roman"/>
              </a:rPr>
              <a:t>за 2021-2023 годы положены </a:t>
            </a:r>
            <a:r>
              <a:rPr lang="ru-RU" sz="2200" dirty="0">
                <a:latin typeface="Times New Roman"/>
                <a:ea typeface="Times New Roman"/>
              </a:rPr>
              <a:t>стратегические цели развития </a:t>
            </a:r>
            <a:r>
              <a:rPr lang="ru-RU" sz="2200" dirty="0" smtClean="0">
                <a:latin typeface="Times New Roman"/>
                <a:ea typeface="Times New Roman"/>
              </a:rPr>
              <a:t>поселка, </a:t>
            </a:r>
            <a:r>
              <a:rPr lang="ru-RU" sz="2200" dirty="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 dirty="0" smtClean="0">
                <a:latin typeface="Times New Roman"/>
                <a:ea typeface="Times New Roman"/>
              </a:rPr>
              <a:t>2015-2017 </a:t>
            </a:r>
            <a:r>
              <a:rPr lang="ru-RU" sz="2200" dirty="0">
                <a:latin typeface="Times New Roman"/>
                <a:ea typeface="Times New Roman"/>
              </a:rPr>
              <a:t>годах», указами Президента Российской Федерации от 7 мая 2012 года, на основе прогноза социально-экономического развития Белгородской области </a:t>
            </a:r>
            <a:r>
              <a:rPr lang="ru-RU" sz="2200" dirty="0" smtClean="0">
                <a:latin typeface="Times New Roman"/>
                <a:ea typeface="Times New Roman"/>
              </a:rPr>
              <a:t>на 2021-2023 годы </a:t>
            </a:r>
            <a:r>
              <a:rPr lang="ru-RU" sz="2200" dirty="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 dirty="0" smtClean="0">
                <a:latin typeface="Times New Roman"/>
                <a:ea typeface="Times New Roman"/>
              </a:rPr>
              <a:t>района, </a:t>
            </a:r>
            <a:r>
              <a:rPr lang="ru-RU" sz="2200" dirty="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39623676"/>
              </p:ext>
            </p:extLst>
          </p:nvPr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62384522"/>
              </p:ext>
            </p:extLst>
          </p:nvPr>
        </p:nvGraphicFramePr>
        <p:xfrm>
          <a:off x="332656" y="2267744"/>
          <a:ext cx="6246693" cy="612068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90007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Бюджет городского поселения «Поселок  Чернянка  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утвержденного постановления </a:t>
            </a: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11304007"/>
              </p:ext>
            </p:extLst>
          </p:nvPr>
        </p:nvGraphicFramePr>
        <p:xfrm>
          <a:off x="116632" y="1092975"/>
          <a:ext cx="6624736" cy="7403523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1080120"/>
                <a:gridCol w="1728192"/>
                <a:gridCol w="1296144"/>
                <a:gridCol w="1224136"/>
                <a:gridCol w="1296144"/>
              </a:tblGrid>
              <a:tr h="8867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2021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2022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0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3250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9525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113025,8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112119,7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8130,1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8126,5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810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992,0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992,0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94211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1370,0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1370,0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128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13925,0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13922,1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672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69804,6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68905,7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825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278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210,12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209,6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5831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639,9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128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17954,0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17953,9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 бюджета городского поселения </a:t>
            </a:r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«Поселок Чернянка по разделам за 2021 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0648" y="323528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 бюджета городского поселения «Поселок Чернянка» по разделам за 2021 годы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92525948"/>
              </p:ext>
            </p:extLst>
          </p:nvPr>
        </p:nvGraphicFramePr>
        <p:xfrm>
          <a:off x="321568" y="971603"/>
          <a:ext cx="6131768" cy="762158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442948"/>
                <a:gridCol w="3096532"/>
                <a:gridCol w="1440160"/>
                <a:gridCol w="1152128"/>
              </a:tblGrid>
              <a:tr h="6292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</a:p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2021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</a:p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 2021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348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4451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113025,8</a:t>
                      </a: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112119,7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66900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846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8130,1</a:t>
                      </a: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8126,5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065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992,0</a:t>
                      </a: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992,0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03063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1370,0</a:t>
                      </a: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1370,0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731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13925,0</a:t>
                      </a: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13922,1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097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69804,6</a:t>
                      </a: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68905,7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5205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065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210,1</a:t>
                      </a: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209,6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065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640,0</a:t>
                      </a: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639,9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603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17954,0</a:t>
                      </a: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17953,9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 prst="artDeco"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1842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 бюджета городского поселения  «Поселок Чернянка»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99221"/>
            <a:ext cx="6408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Исполнение  бюджета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ородского поселения «Поселок Чернянка за 2021 год в разрезе муниципальной  программ Чернянского района 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08059203"/>
              </p:ext>
            </p:extLst>
          </p:nvPr>
        </p:nvGraphicFramePr>
        <p:xfrm>
          <a:off x="188640" y="1227908"/>
          <a:ext cx="6408712" cy="7557179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456384"/>
                <a:gridCol w="936104"/>
                <a:gridCol w="936104"/>
                <a:gridCol w="1080120"/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Сумма, тыс.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4625"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smtClean="0">
                          <a:latin typeface="Times New Roman" pitchFamily="18" charset="0"/>
                          <a:cs typeface="Times New Roman" pitchFamily="18" charset="0"/>
                        </a:rPr>
                        <a:t> План </a:t>
                      </a:r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</a:t>
                      </a:r>
                    </a:p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2021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331619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ВСЕГО: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85948,7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85046,7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99,0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60960" marB="60960" anchor="b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660679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развитие территории городского поселения «Поселок Чернянка»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85948,7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85046,7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70014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«Благоустройство территории городского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поселения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83728,6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82827,2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98,9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898372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«Развитие сферы культурно-досуговой деятельности городского поселения «Поселок Чернянка»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640,0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639,9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1063087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«Обеспечение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безопасности жизнедеятельности городского поселения «Поселок Чернянка»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1370,0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1370,0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1091553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Подпрограмма «Вовлечение в занятие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физической культурой и спортом жителей городского поселения»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210,1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209,6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1528769">
                <a:tc>
                  <a:txBody>
                    <a:bodyPr/>
                    <a:lstStyle/>
                    <a:p>
                      <a:pPr algn="just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60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11882</TotalTime>
  <Words>1891</Words>
  <Application>Microsoft Office PowerPoint</Application>
  <PresentationFormat>Экран (4:3)</PresentationFormat>
  <Paragraphs>522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ПОЛОЖЕНИЯ</vt:lpstr>
      <vt:lpstr>   СОСТАВНЫЕ ЧАСТИ БЮДЖЕТА</vt:lpstr>
      <vt:lpstr>КАКИЕ БЫВАЮТ БЮДЖЕТЫ</vt:lpstr>
      <vt:lpstr>Слайд 11</vt:lpstr>
      <vt:lpstr>Основные задачи налоговой, бюджетной и долговой политики  на 2021 год</vt:lpstr>
      <vt:lpstr>Слайд 13</vt:lpstr>
      <vt:lpstr>Слайд 14</vt:lpstr>
      <vt:lpstr>Поступление доходов в бюджет городского поселения  «Поселок  Чернянка  в 2021 году </vt:lpstr>
      <vt:lpstr>Слайд 16</vt:lpstr>
      <vt:lpstr>Слайд 17</vt:lpstr>
      <vt:lpstr>Слайд 18</vt:lpstr>
      <vt:lpstr>Из какого бюджета происходит финансирование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User</cp:lastModifiedBy>
  <cp:revision>1271</cp:revision>
  <cp:lastPrinted>2020-06-30T09:24:58Z</cp:lastPrinted>
  <dcterms:created xsi:type="dcterms:W3CDTF">2013-12-18T08:51:47Z</dcterms:created>
  <dcterms:modified xsi:type="dcterms:W3CDTF">2023-05-25T07:56:57Z</dcterms:modified>
</cp:coreProperties>
</file>